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451D-35FF-41F1-95BC-07B3B5CDAEB5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394A-5B86-4AAF-B60E-084B56DE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394A-5B86-4AAF-B60E-084B56DE736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A2545E-03D3-4BC4-B85A-E38F12FDFB48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FA3AB4-6404-4437-B8B7-2E8D431249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836712"/>
            <a:ext cx="8170818" cy="4521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000" dirty="0" smtClean="0"/>
              <a:t>KRONIKA SZKOLNA GRUDZIEŃ 2010- STYCZEŃ 2011</a:t>
            </a:r>
            <a:endParaRPr lang="pl-PL" sz="8000" dirty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7239000" cy="552466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accent2">
                    <a:lumMod val="75000"/>
                  </a:schemeClr>
                </a:solidFill>
              </a:rPr>
              <a:t>Koncert kolęd</a:t>
            </a:r>
          </a:p>
          <a:p>
            <a:pPr algn="ctr">
              <a:buNone/>
            </a:pPr>
            <a:endParaRPr lang="pl-PL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13 GRUDNIA </a:t>
            </a:r>
            <a:r>
              <a:rPr lang="pl-PL" b="1" i="1" dirty="0" smtClean="0"/>
              <a:t>2010 ROKU ODBYŁ SIĘ SZKOLNY KONCERT KOLĘD. PIEŚNI TOWARZYSZĄCE ŚWIĘTOM  BOŻEGO NARODZENIA ŚPIEWALI UCZNIOWIE WSZYSTKICH POZIOMÓW ORAZ NAUCZYCIELE. W TYM ROKU NA SCENIE DEBIUTOWAŁY JAKO AKOMPANIATORKI UCZENNICE UCZĘSZCZAJĄCE NA ZAJĘCIA MUZYCZNE DO  P. BEATY WOJAKOWSKIEJ                   OLIWIA GABARA I ADA MRÓWCZYŃSKA.</a:t>
            </a:r>
          </a:p>
          <a:p>
            <a:endParaRPr lang="pl-PL" dirty="0"/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/>
              <a:t>Galeria zdjęć</a:t>
            </a:r>
            <a:br>
              <a:rPr lang="pl-PL" sz="4800" dirty="0" smtClean="0"/>
            </a:br>
            <a:endParaRPr lang="pl-PL" sz="4800" dirty="0"/>
          </a:p>
        </p:txBody>
      </p:sp>
      <p:pic>
        <p:nvPicPr>
          <p:cNvPr id="1026" name="Picture 2" descr="C:\Documents and Settings\czytelnik0002\Pulpit\tab 1.2011\PC13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448272" cy="2114814"/>
          </a:xfrm>
          <a:prstGeom prst="rect">
            <a:avLst/>
          </a:prstGeom>
          <a:noFill/>
        </p:spPr>
      </p:pic>
      <p:pic>
        <p:nvPicPr>
          <p:cNvPr id="1028" name="Picture 4" descr="C:\Documents and Settings\czytelnik0002\Pulpit\tab 1.2011\PC13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2304256" cy="2088232"/>
          </a:xfrm>
          <a:prstGeom prst="rect">
            <a:avLst/>
          </a:prstGeom>
          <a:noFill/>
        </p:spPr>
      </p:pic>
      <p:pic>
        <p:nvPicPr>
          <p:cNvPr id="1029" name="Picture 5" descr="C:\Documents and Settings\czytelnik0002\Pulpit\tab 1.2011\PC130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44824"/>
            <a:ext cx="2232248" cy="2052228"/>
          </a:xfrm>
          <a:prstGeom prst="rect">
            <a:avLst/>
          </a:prstGeom>
          <a:noFill/>
        </p:spPr>
      </p:pic>
      <p:pic>
        <p:nvPicPr>
          <p:cNvPr id="1030" name="Picture 6" descr="C:\Documents and Settings\czytelnik0002\Pulpit\tab 1.2011\PC130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2400267" cy="1800200"/>
          </a:xfrm>
          <a:prstGeom prst="rect">
            <a:avLst/>
          </a:prstGeom>
          <a:noFill/>
        </p:spPr>
      </p:pic>
      <p:pic>
        <p:nvPicPr>
          <p:cNvPr id="1031" name="Picture 7" descr="C:\Documents and Settings\czytelnik0002\Pulpit\tab 1.2011\PC1306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37112"/>
            <a:ext cx="2376264" cy="1818202"/>
          </a:xfrm>
          <a:prstGeom prst="rect">
            <a:avLst/>
          </a:prstGeom>
          <a:noFill/>
        </p:spPr>
      </p:pic>
      <p:pic>
        <p:nvPicPr>
          <p:cNvPr id="1032" name="Picture 8" descr="C:\Documents and Settings\czytelnik0002\Pulpit\tab 1.2011\PC1306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437112"/>
            <a:ext cx="2208245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zytelnik0002\Pulpit\tab 1.2011\PC13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04257" cy="2088232"/>
          </a:xfrm>
          <a:prstGeom prst="rect">
            <a:avLst/>
          </a:prstGeom>
          <a:noFill/>
        </p:spPr>
      </p:pic>
      <p:pic>
        <p:nvPicPr>
          <p:cNvPr id="2051" name="Picture 3" descr="C:\Documents and Settings\czytelnik0002\Pulpit\tab 1.2011\PC13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2376264" cy="2091112"/>
          </a:xfrm>
          <a:prstGeom prst="rect">
            <a:avLst/>
          </a:prstGeom>
          <a:noFill/>
        </p:spPr>
      </p:pic>
      <p:pic>
        <p:nvPicPr>
          <p:cNvPr id="2052" name="Picture 4" descr="C:\Documents and Settings\czytelnik0002\Pulpit\tab 1.2011\PC130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2448272" cy="2088232"/>
          </a:xfrm>
          <a:prstGeom prst="rect">
            <a:avLst/>
          </a:prstGeom>
          <a:noFill/>
        </p:spPr>
      </p:pic>
      <p:pic>
        <p:nvPicPr>
          <p:cNvPr id="2053" name="Picture 5" descr="C:\Documents and Settings\czytelnik0002\Pulpit\tab 1.2011\PC130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2304256" cy="1872207"/>
          </a:xfrm>
          <a:prstGeom prst="rect">
            <a:avLst/>
          </a:prstGeom>
          <a:noFill/>
        </p:spPr>
      </p:pic>
      <p:pic>
        <p:nvPicPr>
          <p:cNvPr id="2054" name="Picture 6" descr="C:\Documents and Settings\czytelnik0002\Pulpit\tab 1.2011\PC130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420888"/>
            <a:ext cx="2376264" cy="1872207"/>
          </a:xfrm>
          <a:prstGeom prst="rect">
            <a:avLst/>
          </a:prstGeom>
          <a:noFill/>
        </p:spPr>
      </p:pic>
      <p:pic>
        <p:nvPicPr>
          <p:cNvPr id="2055" name="Picture 7" descr="C:\Documents and Settings\czytelnik0002\Pulpit\tab 1.2011\PC1306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420889"/>
            <a:ext cx="2448271" cy="1872208"/>
          </a:xfrm>
          <a:prstGeom prst="rect">
            <a:avLst/>
          </a:prstGeom>
          <a:noFill/>
        </p:spPr>
      </p:pic>
      <p:pic>
        <p:nvPicPr>
          <p:cNvPr id="2056" name="Picture 8" descr="C:\Documents and Settings\czytelnik0002\Pulpit\tab 1.2011\PC1306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09120"/>
            <a:ext cx="2223675" cy="1728192"/>
          </a:xfrm>
          <a:prstGeom prst="rect">
            <a:avLst/>
          </a:prstGeom>
          <a:noFill/>
        </p:spPr>
      </p:pic>
      <p:pic>
        <p:nvPicPr>
          <p:cNvPr id="2057" name="Picture 9" descr="C:\Documents and Settings\czytelnik0002\Pulpit\tab 1.2011\PC1306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509120"/>
            <a:ext cx="2376264" cy="1728192"/>
          </a:xfrm>
          <a:prstGeom prst="rect">
            <a:avLst/>
          </a:prstGeom>
          <a:noFill/>
        </p:spPr>
      </p:pic>
      <p:pic>
        <p:nvPicPr>
          <p:cNvPr id="2058" name="Picture 10" descr="C:\Documents and Settings\czytelnik0002\Pulpit\tab 1.2011\PC1306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509120"/>
            <a:ext cx="2448272" cy="176419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zytelnik0002\Pulpit\tab 1.2011\PC130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44416" cy="3024336"/>
          </a:xfrm>
          <a:prstGeom prst="rect">
            <a:avLst/>
          </a:prstGeom>
          <a:noFill/>
        </p:spPr>
      </p:pic>
      <p:pic>
        <p:nvPicPr>
          <p:cNvPr id="3075" name="Picture 3" descr="C:\Documents and Settings\czytelnik0002\Pulpit\tab 1.2011\PC130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744416" cy="2952328"/>
          </a:xfrm>
          <a:prstGeom prst="rect">
            <a:avLst/>
          </a:prstGeom>
          <a:noFill/>
        </p:spPr>
      </p:pic>
      <p:pic>
        <p:nvPicPr>
          <p:cNvPr id="3076" name="Picture 4" descr="C:\Documents and Settings\czytelnik0002\Pulpit\tab 1.2011\PC130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3576397" cy="2952328"/>
          </a:xfrm>
          <a:prstGeom prst="rect">
            <a:avLst/>
          </a:prstGeom>
          <a:noFill/>
        </p:spPr>
      </p:pic>
      <p:pic>
        <p:nvPicPr>
          <p:cNvPr id="3077" name="Picture 5" descr="C:\Documents and Settings\czytelnik0002\Pulpit\tab 1.2011\PC1307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88640"/>
            <a:ext cx="3563888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8640"/>
            <a:ext cx="7239000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I SEMESTR JUŻ ZA NAMI…</a:t>
            </a:r>
            <a:endParaRPr lang="pl-PL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12 STYCZNIA 2011 </a:t>
            </a:r>
            <a:r>
              <a:rPr lang="pl-PL" sz="2400" dirty="0" smtClean="0"/>
              <a:t>ZAKOŃCZYLIŚMY                           I SEMESTR W ROKU SZKOLNYM 2010/2011.</a:t>
            </a:r>
          </a:p>
          <a:p>
            <a:pPr>
              <a:buNone/>
            </a:pPr>
            <a:r>
              <a:rPr lang="pl-PL" sz="2400" dirty="0" smtClean="0"/>
              <a:t>NAJLEPSZĄ ŚREDNIĄ W SZKOLE PODSTAWOWEJ         W KL. 4-6 UZYSKAŁA </a:t>
            </a:r>
            <a:r>
              <a:rPr lang="pl-PL" sz="2400" b="1" dirty="0" smtClean="0">
                <a:solidFill>
                  <a:srgbClr val="FF0000"/>
                </a:solidFill>
              </a:rPr>
              <a:t>KLASA V</a:t>
            </a:r>
            <a:r>
              <a:rPr lang="pl-PL" sz="2400" dirty="0" smtClean="0"/>
              <a:t> (4,25), WŚRÓD KLAS GIMNAZJUM NALEPSZE WYNIKI MA KLASA                               </a:t>
            </a:r>
            <a:r>
              <a:rPr lang="pl-PL" sz="2400" b="1" dirty="0" smtClean="0">
                <a:solidFill>
                  <a:srgbClr val="FF0000"/>
                </a:solidFill>
              </a:rPr>
              <a:t>I GIMNAZJUM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(3,85).</a:t>
            </a:r>
          </a:p>
          <a:p>
            <a:pPr>
              <a:buNone/>
            </a:pPr>
            <a:r>
              <a:rPr lang="pl-PL" sz="2400" dirty="0" smtClean="0">
                <a:solidFill>
                  <a:srgbClr val="003366"/>
                </a:solidFill>
              </a:rPr>
              <a:t>NAJLEPSZĄ UCZENNICĄ W SZKOLE PODSTAWOWEJ JEST :</a:t>
            </a:r>
          </a:p>
          <a:p>
            <a:r>
              <a:rPr lang="pl-PL" sz="2400" dirty="0" smtClean="0">
                <a:solidFill>
                  <a:srgbClr val="FF0000"/>
                </a:solidFill>
              </a:rPr>
              <a:t>DAGMARA OLCZAK </a:t>
            </a:r>
            <a:r>
              <a:rPr lang="pl-PL" sz="2400" dirty="0" smtClean="0"/>
              <a:t>(5,1) Z KLASY V, </a:t>
            </a:r>
          </a:p>
          <a:p>
            <a:pPr>
              <a:buNone/>
            </a:pPr>
            <a:r>
              <a:rPr lang="pl-PL" sz="2400" dirty="0" smtClean="0">
                <a:solidFill>
                  <a:srgbClr val="003366"/>
                </a:solidFill>
              </a:rPr>
              <a:t>ZAŚ W GIMNAZJUM</a:t>
            </a:r>
            <a:r>
              <a:rPr lang="pl-PL" sz="2400" dirty="0" smtClean="0"/>
              <a:t>:</a:t>
            </a:r>
          </a:p>
          <a:p>
            <a:r>
              <a:rPr lang="pl-PL" sz="2400" dirty="0" smtClean="0">
                <a:solidFill>
                  <a:srgbClr val="C00000"/>
                </a:solidFill>
              </a:rPr>
              <a:t>KAROLINA KONOPKA </a:t>
            </a:r>
            <a:r>
              <a:rPr lang="pl-PL" sz="2400" dirty="0" smtClean="0"/>
              <a:t>(5,07) Z KLASY I GIM.</a:t>
            </a:r>
          </a:p>
          <a:p>
            <a:pPr>
              <a:buNone/>
            </a:pPr>
            <a:r>
              <a:rPr lang="pl-PL" sz="2400" dirty="0" smtClean="0"/>
              <a:t>NAJSYSTEMATYCZNIEJ DO SZKOŁY UCZĘSZCZAŁA </a:t>
            </a:r>
            <a:r>
              <a:rPr lang="pl-PL" sz="2400" dirty="0" smtClean="0">
                <a:solidFill>
                  <a:srgbClr val="FF0000"/>
                </a:solidFill>
              </a:rPr>
              <a:t>KLAUDIA SKOWRON </a:t>
            </a:r>
            <a:r>
              <a:rPr lang="pl-PL" sz="2400" dirty="0" smtClean="0"/>
              <a:t>(6 GODZIN NIEOBECNOŚCI W SEMESTRZE) Z KLASY I GIMNAZJUM.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r">
              <a:buNone/>
            </a:pPr>
            <a:r>
              <a:rPr lang="pl-PL" dirty="0" smtClean="0"/>
              <a:t>Wykonali:</a:t>
            </a:r>
          </a:p>
          <a:p>
            <a:pPr algn="r">
              <a:buNone/>
            </a:pPr>
            <a:r>
              <a:rPr lang="pl-PL" dirty="0" smtClean="0"/>
              <a:t>Kuba Sobieszczyk</a:t>
            </a:r>
          </a:p>
          <a:p>
            <a:pPr algn="r">
              <a:buNone/>
            </a:pPr>
            <a:r>
              <a:rPr lang="pl-PL" dirty="0" smtClean="0"/>
              <a:t>Damian Antczak</a:t>
            </a:r>
          </a:p>
          <a:p>
            <a:pPr algn="r">
              <a:buNone/>
            </a:pPr>
            <a:r>
              <a:rPr lang="pl-PL" dirty="0" smtClean="0"/>
              <a:t>Kl.1G</a:t>
            </a: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156</Words>
  <Application>Microsoft Office PowerPoint</Application>
  <PresentationFormat>Pokaz na ekranie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Bogaty</vt:lpstr>
      <vt:lpstr>KRONIKA SZKOLNA GRUDZIEŃ 2010- STYCZEŃ 2011</vt:lpstr>
      <vt:lpstr>Slajd 2</vt:lpstr>
      <vt:lpstr>Galeria zdjęć </vt:lpstr>
      <vt:lpstr>Slajd 4</vt:lpstr>
      <vt:lpstr>Slajd 5</vt:lpstr>
      <vt:lpstr>Slajd 6</vt:lpstr>
      <vt:lpstr>Slajd 7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Grudnia</dc:title>
  <dc:creator>czytelnik0002</dc:creator>
  <cp:lastModifiedBy>OKI</cp:lastModifiedBy>
  <cp:revision>10</cp:revision>
  <dcterms:created xsi:type="dcterms:W3CDTF">2011-02-17T08:56:36Z</dcterms:created>
  <dcterms:modified xsi:type="dcterms:W3CDTF">2011-04-20T07:38:09Z</dcterms:modified>
</cp:coreProperties>
</file>