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8695-5E9B-42C1-8EFC-29841EC21B8F}" type="datetimeFigureOut">
              <a:rPr lang="pl-PL" smtClean="0"/>
              <a:pPr/>
              <a:t>2011-04-20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34CAD15-5D0F-4DEF-94D8-4E01347E0A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8695-5E9B-42C1-8EFC-29841EC21B8F}" type="datetimeFigureOut">
              <a:rPr lang="pl-PL" smtClean="0"/>
              <a:pPr/>
              <a:t>2011-04-20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AD15-5D0F-4DEF-94D8-4E01347E0A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8695-5E9B-42C1-8EFC-29841EC21B8F}" type="datetimeFigureOut">
              <a:rPr lang="pl-PL" smtClean="0"/>
              <a:pPr/>
              <a:t>2011-04-20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AD15-5D0F-4DEF-94D8-4E01347E0A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8695-5E9B-42C1-8EFC-29841EC21B8F}" type="datetimeFigureOut">
              <a:rPr lang="pl-PL" smtClean="0"/>
              <a:pPr/>
              <a:t>2011-04-20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34CAD15-5D0F-4DEF-94D8-4E01347E0A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8695-5E9B-42C1-8EFC-29841EC21B8F}" type="datetimeFigureOut">
              <a:rPr lang="pl-PL" smtClean="0"/>
              <a:pPr/>
              <a:t>2011-04-20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AD15-5D0F-4DEF-94D8-4E01347E0A3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2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8695-5E9B-42C1-8EFC-29841EC21B8F}" type="datetimeFigureOut">
              <a:rPr lang="pl-PL" smtClean="0"/>
              <a:pPr/>
              <a:t>2011-04-20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AD15-5D0F-4DEF-94D8-4E01347E0A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8695-5E9B-42C1-8EFC-29841EC21B8F}" type="datetimeFigureOut">
              <a:rPr lang="pl-PL" smtClean="0"/>
              <a:pPr/>
              <a:t>2011-04-20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34CAD15-5D0F-4DEF-94D8-4E01347E0A3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8695-5E9B-42C1-8EFC-29841EC21B8F}" type="datetimeFigureOut">
              <a:rPr lang="pl-PL" smtClean="0"/>
              <a:pPr/>
              <a:t>2011-04-20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AD15-5D0F-4DEF-94D8-4E01347E0A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8695-5E9B-42C1-8EFC-29841EC21B8F}" type="datetimeFigureOut">
              <a:rPr lang="pl-PL" smtClean="0"/>
              <a:pPr/>
              <a:t>2011-04-20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AD15-5D0F-4DEF-94D8-4E01347E0A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8695-5E9B-42C1-8EFC-29841EC21B8F}" type="datetimeFigureOut">
              <a:rPr lang="pl-PL" smtClean="0"/>
              <a:pPr/>
              <a:t>2011-04-20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AD15-5D0F-4DEF-94D8-4E01347E0A3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advClick="0" advTm="2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88695-5E9B-42C1-8EFC-29841EC21B8F}" type="datetimeFigureOut">
              <a:rPr lang="pl-PL" smtClean="0"/>
              <a:pPr/>
              <a:t>2011-04-20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CAD15-5D0F-4DEF-94D8-4E01347E0A3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advClick="0" advTm="2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388695-5E9B-42C1-8EFC-29841EC21B8F}" type="datetimeFigureOut">
              <a:rPr lang="pl-PL" smtClean="0"/>
              <a:pPr/>
              <a:t>2011-04-20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4CAD15-5D0F-4DEF-94D8-4E01347E0A3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2000">
    <p:dissolv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85720" y="642918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dirty="0" smtClean="0"/>
              <a:t>KRONIKA SZKOLNA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57158" y="1500174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pl-PL" sz="4000" smtClean="0"/>
              <a:t>PAŹDZIERNIK - LISTOPAD 2010</a:t>
            </a:r>
            <a:endParaRPr lang="pl-PL" sz="400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500306"/>
            <a:ext cx="3571900" cy="359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686800" cy="5000660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rgbClr val="00B050"/>
                </a:solidFill>
              </a:rPr>
              <a:t>ZLOT SZKÓŁ IM. JANA PAWŁA II </a:t>
            </a:r>
            <a:br>
              <a:rPr lang="pl-PL" sz="2400" dirty="0" smtClean="0">
                <a:solidFill>
                  <a:srgbClr val="00B050"/>
                </a:solidFill>
              </a:rPr>
            </a:br>
            <a:r>
              <a:rPr lang="pl-PL" sz="2400" dirty="0" smtClean="0">
                <a:solidFill>
                  <a:srgbClr val="00B050"/>
                </a:solidFill>
              </a:rPr>
              <a:t>W CZĘSTOCHOWIE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 </a:t>
            </a:r>
            <a:r>
              <a:rPr lang="pl-PL" sz="1800" dirty="0" smtClean="0">
                <a:solidFill>
                  <a:srgbClr val="7030A0"/>
                </a:solidFill>
              </a:rPr>
              <a:t/>
            </a:r>
            <a:br>
              <a:rPr lang="pl-PL" sz="1800" dirty="0" smtClean="0">
                <a:solidFill>
                  <a:srgbClr val="7030A0"/>
                </a:solidFill>
              </a:rPr>
            </a:br>
            <a:r>
              <a:rPr lang="pl-PL" sz="1800" dirty="0" smtClean="0">
                <a:solidFill>
                  <a:srgbClr val="7030A0"/>
                </a:solidFill>
              </a:rPr>
              <a:t>JUŻ CZWARTY RAZ UCZESTNICZYLIŚMY  W OGÓLNOPOLSKIM ZLOCIE SZKÓŁ IM. JANA PAWŁA II W CZĘSTOCHOWIE. </a:t>
            </a:r>
            <a:br>
              <a:rPr lang="pl-PL" sz="1800" dirty="0" smtClean="0">
                <a:solidFill>
                  <a:srgbClr val="7030A0"/>
                </a:solidFill>
              </a:rPr>
            </a:br>
            <a:r>
              <a:rPr lang="pl-PL" sz="1800" dirty="0" smtClean="0">
                <a:solidFill>
                  <a:srgbClr val="7030A0"/>
                </a:solidFill>
              </a:rPr>
              <a:t>W  TYM ROKU UCZNIOWIE ZSG W GROTNIKACH RAZEM Z O. PROBOSZCZEM T. EWERTOWSKIM, P. D. KUROWSKĄ, P. E. GONTARSKĄ PAWLUCZYK ORAZ P. PIOTREM GRALAKIEM, POPRZEZ UCZESTNICTWO WE MSZY ŚWIĘTEJ ORAZ DRODZE KRZYŻOWEJ W INTENCJI SZKOŁY, OBCHODZILI ROCZNICĘ NADANIA IMIENIA POLSKIEGO PAPIEŻA NASZEJ SZKOLE.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1000100" y="142852"/>
            <a:ext cx="6956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 PAŹDZIERNIKA 2010</a:t>
            </a:r>
            <a:endParaRPr lang="pl-PL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czytelnik0002\Pulpit\promocja\12.2010\_DSC29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43636" cy="3446192"/>
          </a:xfrm>
          <a:prstGeom prst="rect">
            <a:avLst/>
          </a:prstGeom>
          <a:noFill/>
        </p:spPr>
      </p:pic>
      <p:pic>
        <p:nvPicPr>
          <p:cNvPr id="3073" name="Picture 1" descr="C:\Documents and Settings\czytelnik0002\Pulpit\promocja\12.2010\_DSC2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4381" y="3429001"/>
            <a:ext cx="6249619" cy="3429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4282" y="2000240"/>
            <a:ext cx="8686800" cy="4071966"/>
          </a:xfrm>
        </p:spPr>
        <p:txBody>
          <a:bodyPr>
            <a:normAutofit fontScale="90000"/>
          </a:bodyPr>
          <a:lstStyle/>
          <a:p>
            <a:r>
              <a:rPr lang="pl-PL" sz="2400" dirty="0" smtClean="0">
                <a:solidFill>
                  <a:srgbClr val="00B050"/>
                </a:solidFill>
              </a:rPr>
              <a:t>DZIEŃ PATRONA I OBCHODY</a:t>
            </a:r>
            <a:br>
              <a:rPr lang="pl-PL" sz="2400" dirty="0" smtClean="0">
                <a:solidFill>
                  <a:srgbClr val="00B050"/>
                </a:solidFill>
              </a:rPr>
            </a:br>
            <a:r>
              <a:rPr lang="pl-PL" sz="2400" dirty="0" smtClean="0">
                <a:solidFill>
                  <a:srgbClr val="00B050"/>
                </a:solidFill>
              </a:rPr>
              <a:t> DNIA EDUKACJI NARODOWEJ</a:t>
            </a:r>
            <a:br>
              <a:rPr lang="pl-PL" sz="2400" dirty="0" smtClean="0">
                <a:solidFill>
                  <a:srgbClr val="00B050"/>
                </a:solidFill>
              </a:rPr>
            </a:b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>
                <a:solidFill>
                  <a:srgbClr val="7030A0"/>
                </a:solidFill>
              </a:rPr>
              <a:t>TRADYCJĄ SZKOŁY JEST ŁĄCZENIE DNIA PATRONA  Z DNIEM EDUKACJI NARODOWEJ. W BIEŻĄCYM ROKU SZKOLNYM APEL OKOLICZNOŚCIOWY ZORRGANIZOWALI  P. A. LEJA, P. B. WOJAKOWSKA, P. E. SZCZEPANIAK, P. D. RADZYŃSKA, P. I. KUREK. </a:t>
            </a:r>
            <a:br>
              <a:rPr lang="pl-PL" sz="1800" dirty="0" smtClean="0">
                <a:solidFill>
                  <a:srgbClr val="7030A0"/>
                </a:solidFill>
              </a:rPr>
            </a:br>
            <a:r>
              <a:rPr lang="pl-PL" sz="1800" dirty="0" smtClean="0">
                <a:solidFill>
                  <a:srgbClr val="7030A0"/>
                </a:solidFill>
              </a:rPr>
              <a:t>UCZNIOWIE GIMNAZJUM UCZESTNICZYLI W SPEKTAKLU PRZYPOMINAJĄCYM PODSTWOWE PRZESŁANIA JANA PAWŁA II DLA MŁODZIEŻY. PRZEDSZKOLAKI SKŁADAŁY UROCZYSTE ŻYCZENIA NAUCZYCIELOM I PRACOWNIKOM SZKOŁY. SAMORZĄD SZKOLNY KWIATAMI PODZIĘKOWAŁ ZA PRACĘ  I OPIEKĘ W SZKOLE . </a:t>
            </a:r>
            <a:br>
              <a:rPr lang="pl-PL" sz="1800" dirty="0" smtClean="0">
                <a:solidFill>
                  <a:srgbClr val="7030A0"/>
                </a:solidFill>
              </a:rPr>
            </a:br>
            <a:r>
              <a:rPr lang="pl-PL" sz="1800" b="1" dirty="0" smtClean="0">
                <a:solidFill>
                  <a:srgbClr val="7030A0"/>
                </a:solidFill>
              </a:rPr>
              <a:t>DYREKTOR SZKOŁY MGR M. TERESA SOCALSKA ZOSTAŁA W TYM DNIU SZCZEGÓLNIE UHONOROWANA PRZEZ MINISTRA ROLNICTWA RP, KTÓRY PRZYZNAŁ JEJ ODZNACZENIE ZA ZASŁUGI  W KRZEWIENIU KULTURY  W ŚRODOWISKU WIEJSKIM.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000100" y="142852"/>
            <a:ext cx="7347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14 PAŹDZIERNIKA 2010</a:t>
            </a:r>
            <a:endParaRPr lang="pl-PL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czytelnik0002\Pulpit\promocja\12.2010\PA1405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6248" cy="3643314"/>
          </a:xfrm>
          <a:prstGeom prst="rect">
            <a:avLst/>
          </a:prstGeom>
          <a:noFill/>
        </p:spPr>
      </p:pic>
      <p:pic>
        <p:nvPicPr>
          <p:cNvPr id="17411" name="Picture 3" descr="C:\Documents and Settings\czytelnik0002\Pulpit\promocja\12.2010\PA140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-1"/>
            <a:ext cx="4857752" cy="3643315"/>
          </a:xfrm>
          <a:prstGeom prst="rect">
            <a:avLst/>
          </a:prstGeom>
          <a:noFill/>
        </p:spPr>
      </p:pic>
      <p:pic>
        <p:nvPicPr>
          <p:cNvPr id="17412" name="Picture 4" descr="C:\Documents and Settings\czytelnik0002\Pulpit\promocja\12.2010\PA140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3313"/>
            <a:ext cx="4286248" cy="3214687"/>
          </a:xfrm>
          <a:prstGeom prst="rect">
            <a:avLst/>
          </a:prstGeom>
          <a:noFill/>
        </p:spPr>
      </p:pic>
      <p:pic>
        <p:nvPicPr>
          <p:cNvPr id="17413" name="Picture 5" descr="C:\Documents and Settings\czytelnik0002\Pulpit\promocja\12.2010\PA1405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9" y="3643314"/>
            <a:ext cx="4857752" cy="321468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428736"/>
            <a:ext cx="8686800" cy="3571900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rgbClr val="00B050"/>
                </a:solidFill>
              </a:rPr>
              <a:t>APEL Z OKAZJI 92 ROCZNICY ODZYSKANIA NIEPODLEGŁOŚCI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 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800" dirty="0" smtClean="0">
                <a:solidFill>
                  <a:srgbClr val="7030A0"/>
                </a:solidFill>
              </a:rPr>
              <a:t>11 LISTOPADA DLA KAŻDEGO POLAKA JEST NAJWAŻNIEJSZYM ŚWIĘTEM NARODOWYM. </a:t>
            </a:r>
            <a:br>
              <a:rPr lang="pl-PL" sz="1800" dirty="0" smtClean="0">
                <a:solidFill>
                  <a:srgbClr val="7030A0"/>
                </a:solidFill>
              </a:rPr>
            </a:br>
            <a:r>
              <a:rPr lang="pl-PL" sz="1800" dirty="0" smtClean="0">
                <a:solidFill>
                  <a:srgbClr val="7030A0"/>
                </a:solidFill>
              </a:rPr>
              <a:t>DZIEŃ, W KTÓRYM OBCHODZIMY ROCZNICĘ ODZYSKANIA NIEPODLEGŁOŚCI ZAJMUJE SZCZEGÓLNE MIEJSCE W KALENDARZU SZKOLNYM.</a:t>
            </a:r>
            <a:br>
              <a:rPr lang="pl-PL" sz="1800" dirty="0" smtClean="0">
                <a:solidFill>
                  <a:srgbClr val="7030A0"/>
                </a:solidFill>
              </a:rPr>
            </a:br>
            <a:r>
              <a:rPr lang="pl-PL" sz="1800" dirty="0" smtClean="0">
                <a:solidFill>
                  <a:srgbClr val="7030A0"/>
                </a:solidFill>
              </a:rPr>
              <a:t>TEGOROCZNY APEL PRZYGOTOWANY PRZEZ UCZNIÓW KL. IV-VI SP I GIMNAZJUM POD OPIEKĄ P. E. WIŚNIEWSKIEJ PRZYPOMINAŁ NAJWAŻNIEJSZE DATY I WYDARZENIA PROWADZĄCE POLAKÓW DO ODZYSKANIA WOLNOŚCI PO 123 LATACH ZABORÓW.</a:t>
            </a:r>
            <a:r>
              <a:rPr lang="pl-PL" sz="1600" dirty="0" smtClean="0">
                <a:solidFill>
                  <a:srgbClr val="7030A0"/>
                </a:solidFill>
              </a:rPr>
              <a:t/>
            </a:r>
            <a:br>
              <a:rPr lang="pl-PL" sz="1600" dirty="0" smtClean="0">
                <a:solidFill>
                  <a:srgbClr val="7030A0"/>
                </a:solidFill>
              </a:rPr>
            </a:br>
            <a:endParaRPr lang="pl-PL" sz="1600" dirty="0">
              <a:solidFill>
                <a:srgbClr val="7030A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571604" y="142852"/>
            <a:ext cx="64122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 LISTOPADA 2010</a:t>
            </a:r>
            <a:endParaRPr lang="pl-PL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czytelnik0002\Pulpit\promocja\12.2010\DSC025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643439" cy="3482580"/>
          </a:xfrm>
          <a:prstGeom prst="rect">
            <a:avLst/>
          </a:prstGeom>
          <a:noFill/>
        </p:spPr>
      </p:pic>
      <p:pic>
        <p:nvPicPr>
          <p:cNvPr id="18435" name="Picture 3" descr="C:\Documents and Settings\czytelnik0002\Pulpit\promocja\12.2010\DSC025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0"/>
            <a:ext cx="4667251" cy="3500438"/>
          </a:xfrm>
          <a:prstGeom prst="rect">
            <a:avLst/>
          </a:prstGeom>
          <a:noFill/>
        </p:spPr>
      </p:pic>
      <p:pic>
        <p:nvPicPr>
          <p:cNvPr id="18436" name="Picture 4" descr="C:\Documents and Settings\czytelnik0002\Pulpit\promocja\12.2010\DSC02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482578"/>
            <a:ext cx="4500562" cy="3375421"/>
          </a:xfrm>
          <a:prstGeom prst="rect">
            <a:avLst/>
          </a:prstGeom>
          <a:noFill/>
        </p:spPr>
      </p:pic>
      <p:pic>
        <p:nvPicPr>
          <p:cNvPr id="18437" name="Picture 5" descr="C:\Documents and Settings\czytelnik0002\Pulpit\promocja\12.2010\DSC025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482578"/>
            <a:ext cx="4643438" cy="337542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1071546"/>
            <a:ext cx="8686800" cy="3643338"/>
          </a:xfrm>
        </p:spPr>
        <p:txBody>
          <a:bodyPr>
            <a:normAutofit/>
          </a:bodyPr>
          <a:lstStyle/>
          <a:p>
            <a:r>
              <a:rPr lang="pl-PL" sz="2000" b="1" dirty="0" smtClean="0">
                <a:solidFill>
                  <a:srgbClr val="7030A0"/>
                </a:solidFill>
              </a:rPr>
              <a:t>6 GRUDNIA</a:t>
            </a:r>
            <a:r>
              <a:rPr lang="pl-PL" sz="2000" dirty="0" smtClean="0">
                <a:solidFill>
                  <a:srgbClr val="7030A0"/>
                </a:solidFill>
              </a:rPr>
              <a:t> OBCHODZILIŚMY </a:t>
            </a:r>
            <a:r>
              <a:rPr lang="pl-PL" sz="2000" b="1" dirty="0" smtClean="0">
                <a:solidFill>
                  <a:srgbClr val="7030A0"/>
                </a:solidFill>
              </a:rPr>
              <a:t>MIKOŁAJKI</a:t>
            </a:r>
            <a:r>
              <a:rPr lang="pl-PL" sz="2000" dirty="0" smtClean="0">
                <a:solidFill>
                  <a:srgbClr val="7030A0"/>
                </a:solidFill>
              </a:rPr>
              <a:t>. DO UCZNIÓW NIEKTÓRYCH KLAS W TYM WŁAŚNIE DNIU PRZYSZEDŁ MIKOŁAJ Z UPOMINKAMI. POZOSTALI POCZEKAJĄ DO DNIA SZKOLNEJ WIGILII. </a:t>
            </a:r>
            <a:br>
              <a:rPr lang="pl-PL" sz="2000" dirty="0" smtClean="0">
                <a:solidFill>
                  <a:srgbClr val="7030A0"/>
                </a:solidFill>
              </a:rPr>
            </a:br>
            <a:r>
              <a:rPr lang="pl-PL" sz="2000" dirty="0" smtClean="0">
                <a:solidFill>
                  <a:srgbClr val="7030A0"/>
                </a:solidFill>
              </a:rPr>
              <a:t>JAK CO ROKU W SZKOLE DOMONOWAŁ KOLOR CZERWONY. STROJE UCZNIÓW ODBIEGAŁY KOLOREM OD TRADYCYJNYCH MUNDURKÓW. WESOŁY I CIEPŁY  NASTRÓJ DNIA SPRAWIŁ, ŻE CHOĆ PRZEZ MOMENT ZAPOMNIELIŚMY O MROŹNEJ AURZE ZA OKNEM.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857356" y="142852"/>
            <a:ext cx="5344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l-PL" sz="5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GRUDNIA 2010</a:t>
            </a:r>
            <a:endParaRPr lang="pl-PL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37016"/>
            <a:ext cx="3000364" cy="302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3833665"/>
            <a:ext cx="2071670" cy="302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3833133"/>
            <a:ext cx="4052882" cy="3024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428728" y="1571612"/>
            <a:ext cx="627934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l-PL" sz="54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Wykonali:</a:t>
            </a:r>
          </a:p>
          <a:p>
            <a:pPr algn="ctr"/>
            <a:r>
              <a:rPr lang="pl-PL" sz="54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Kamil </a:t>
            </a:r>
            <a:r>
              <a:rPr lang="pl-PL" sz="54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Libucki</a:t>
            </a:r>
            <a:endParaRPr lang="pl-PL" sz="5400" b="1" dirty="0" smtClean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pl-PL" sz="54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</a:t>
            </a:r>
          </a:p>
          <a:p>
            <a:pPr algn="ctr"/>
            <a:r>
              <a:rPr lang="pl-PL" sz="5400" b="1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Krzysztof </a:t>
            </a:r>
            <a:r>
              <a:rPr lang="pl-PL" sz="5400" b="1" dirty="0" err="1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Libiszewski</a:t>
            </a:r>
            <a:endParaRPr lang="pl-PL" sz="54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advClick="0" advTm="2000"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</TotalTime>
  <Words>68</Words>
  <Application>Microsoft Office PowerPoint</Application>
  <PresentationFormat>Pokaz na ekranie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Wędrówka</vt:lpstr>
      <vt:lpstr>KRONIKA SZKOLNA </vt:lpstr>
      <vt:lpstr>ZLOT SZKÓŁ IM. JANA PAWŁA II  W CZĘSTOCHOWIE   JUŻ CZWARTY RAZ UCZESTNICZYLIŚMY  W OGÓLNOPOLSKIM ZLOCIE SZKÓŁ IM. JANA PAWŁA II W CZĘSTOCHOWIE.  W  TYM ROKU UCZNIOWIE ZSG W GROTNIKACH RAZEM Z O. PROBOSZCZEM T. EWERTOWSKIM, P. D. KUROWSKĄ, P. E. GONTARSKĄ PAWLUCZYK ORAZ P. PIOTREM GRALAKIEM, POPRZEZ UCZESTNICTWO WE MSZY ŚWIĘTEJ ORAZ DRODZE KRZYŻOWEJ W INTENCJI SZKOŁY, OBCHODZILI ROCZNICĘ NADANIA IMIENIA POLSKIEGO PAPIEŻA NASZEJ SZKOLE.</vt:lpstr>
      <vt:lpstr>Slajd 3</vt:lpstr>
      <vt:lpstr>DZIEŃ PATRONA I OBCHODY  DNIA EDUKACJI NARODOWEJ  TRADYCJĄ SZKOŁY JEST ŁĄCZENIE DNIA PATRONA  Z DNIEM EDUKACJI NARODOWEJ. W BIEŻĄCYM ROKU SZKOLNYM APEL OKOLICZNOŚCIOWY ZORRGANIZOWALI  P. A. LEJA, P. B. WOJAKOWSKA, P. E. SZCZEPANIAK, P. D. RADZYŃSKA, P. I. KUREK.  UCZNIOWIE GIMNAZJUM UCZESTNICZYLI W SPEKTAKLU PRZYPOMINAJĄCYM PODSTWOWE PRZESŁANIA JANA PAWŁA II DLA MŁODZIEŻY. PRZEDSZKOLAKI SKŁADAŁY UROCZYSTE ŻYCZENIA NAUCZYCIELOM I PRACOWNIKOM SZKOŁY. SAMORZĄD SZKOLNY KWIATAMI PODZIĘKOWAŁ ZA PRACĘ  I OPIEKĘ W SZKOLE .  DYREKTOR SZKOŁY MGR M. TERESA SOCALSKA ZOSTAŁA W TYM DNIU SZCZEGÓLNIE UHONOROWANA PRZEZ MINISTRA ROLNICTWA RP, KTÓRY PRZYZNAŁ JEJ ODZNACZENIE ZA ZASŁUGI  W KRZEWIENIU KULTURY  W ŚRODOWISKU WIEJSKIM. </vt:lpstr>
      <vt:lpstr>Slajd 5</vt:lpstr>
      <vt:lpstr>APEL Z OKAZJI 92 ROCZNICY ODZYSKANIA NIEPODLEGŁOŚCI   11 LISTOPADA DLA KAŻDEGO POLAKA JEST NAJWAŻNIEJSZYM ŚWIĘTEM NARODOWYM.  DZIEŃ, W KTÓRYM OBCHODZIMY ROCZNICĘ ODZYSKANIA NIEPODLEGŁOŚCI ZAJMUJE SZCZEGÓLNE MIEJSCE W KALENDARZU SZKOLNYM. TEGOROCZNY APEL PRZYGOTOWANY PRZEZ UCZNIÓW KL. IV-VI SP I GIMNAZJUM POD OPIEKĄ P. E. WIŚNIEWSKIEJ PRZYPOMINAŁ NAJWAŻNIEJSZE DATY I WYDARZENIA PROWADZĄCE POLAKÓW DO ODZYSKANIA WOLNOŚCI PO 123 LATACH ZABORÓW. </vt:lpstr>
      <vt:lpstr>Slajd 7</vt:lpstr>
      <vt:lpstr>6 GRUDNIA OBCHODZILIŚMY MIKOŁAJKI. DO UCZNIÓW NIEKTÓRYCH KLAS W TYM WŁAŚNIE DNIU PRZYSZEDŁ MIKOŁAJ Z UPOMINKAMI. POZOSTALI POCZEKAJĄ DO DNIA SZKOLNEJ WIGILII.  JAK CO ROKU W SZKOLE DOMONOWAŁ KOLOR CZERWONY. STROJE UCZNIÓW ODBIEGAŁY KOLOREM OD TRADYCYJNYCH MUNDURKÓW. WESOŁY I CIEPŁY  NASTRÓJ DNIA SPRAWIŁ, ŻE CHOĆ PRZEZ MOMENT ZAPOMNIELIŚMY O MROŹNEJ AURZE ZA OKNEM. </vt:lpstr>
      <vt:lpstr>Slajd 9</vt:lpstr>
    </vt:vector>
  </TitlesOfParts>
  <Company>MEN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KRONIKA SZKOLNA </dc:title>
  <dc:creator>czytelnik0002</dc:creator>
  <cp:lastModifiedBy>OKI</cp:lastModifiedBy>
  <cp:revision>10</cp:revision>
  <dcterms:created xsi:type="dcterms:W3CDTF">2011-02-17T09:00:38Z</dcterms:created>
  <dcterms:modified xsi:type="dcterms:W3CDTF">2011-04-20T07:37:33Z</dcterms:modified>
</cp:coreProperties>
</file>